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78" r:id="rId4"/>
  </p:sldIdLst>
  <p:sldSz cx="9144000" cy="5143500" type="screen16x9"/>
  <p:notesSz cx="6858000" cy="9144000"/>
  <p:embeddedFontLst>
    <p:embeddedFont>
      <p:font typeface="Montserrat ExtraBold" pitchFamily="2" charset="0"/>
      <p:bold r:id="rId6"/>
      <p:italic r:id="rId7"/>
      <p:boldItalic r:id="rId8"/>
    </p:embeddedFont>
    <p:embeddedFont>
      <p:font typeface="Montserrat Light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5F2C"/>
    <a:srgbClr val="AEC4AF"/>
    <a:srgbClr val="F8CB45"/>
    <a:srgbClr val="ECADAE"/>
    <a:srgbClr val="B19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243AC6-E6AA-472F-B608-43287C50BADC}">
  <a:tblStyle styleId="{8A243AC6-E6AA-472F-B608-43287C50BA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/>
    <p:restoredTop sz="86395"/>
  </p:normalViewPr>
  <p:slideViewPr>
    <p:cSldViewPr snapToGrid="0" snapToObjects="1">
      <p:cViewPr varScale="1">
        <p:scale>
          <a:sx n="142" d="100"/>
          <a:sy n="142" d="100"/>
        </p:scale>
        <p:origin x="176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11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1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6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ptbackgrounds.net/privacy-policy" TargetMode="External"/><Relationship Id="rId5" Type="http://schemas.openxmlformats.org/officeDocument/2006/relationships/hyperlink" Target="http://www.freepptbackgrounds.net/about-us" TargetMode="External"/><Relationship Id="rId4" Type="http://schemas.openxmlformats.org/officeDocument/2006/relationships/hyperlink" Target="https://www.freepptbackgrounds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freepptbackgrounds.net/" TargetMode="External"/><Relationship Id="rId4" Type="http://schemas.openxmlformats.org/officeDocument/2006/relationships/hyperlink" Target="http://www.freepptbackground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2835945" y="1547920"/>
            <a:ext cx="3292820" cy="204765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THIS IS YOUR </a:t>
            </a:r>
            <a:br>
              <a:rPr lang="en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" b="1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SLIDE TITLE</a:t>
            </a:r>
            <a:endParaRPr b="1" dirty="0">
              <a:solidFill>
                <a:schemeClr val="tx1">
                  <a:lumMod val="95000"/>
                  <a:lumOff val="5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A70E4DE-BCA6-A341-9B7F-561CDAC1D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490" y="4235046"/>
            <a:ext cx="1776051" cy="7371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474298" y="118973"/>
            <a:ext cx="3805646" cy="85721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INSTRUCTIONS FOR USE</a:t>
            </a:r>
            <a:endParaRPr sz="2400" dirty="0">
              <a:solidFill>
                <a:schemeClr val="tx1">
                  <a:lumMod val="95000"/>
                  <a:lumOff val="5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1259961" y="1493424"/>
            <a:ext cx="3485974" cy="21233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EDIT IN GOOGLE SLIDES</a:t>
            </a:r>
            <a:endParaRPr sz="1200" b="1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Click on the button under the presentation preview that says "Use as Google Slides Theme".</a:t>
            </a: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You will get a copy of this document on your Google Drive and will be able to edit, add or delete slides.</a:t>
            </a: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You have to be signed in to your Google account.</a:t>
            </a:r>
            <a:endParaRPr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5526606" y="1359838"/>
            <a:ext cx="3339944" cy="28432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EDIT IN POWERPOINT®</a:t>
            </a:r>
            <a:endParaRPr sz="1200" b="1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Click on the button under the presentation preview that says "Download as PowerPoint template". You will get a .pptx file that you can edit in PowerPoint. </a:t>
            </a: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Remember to download and install the fonts used in this presentation (you’ll find the links to the font files needed in the </a:t>
            </a:r>
            <a:r>
              <a:rPr lang="en" sz="12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)</a:t>
            </a: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"/>
              <a:pPr>
                <a:buSzPts val="1100"/>
              </a:pPr>
              <a:t>2</a:t>
            </a:fld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4294967295"/>
          </p:nvPr>
        </p:nvSpPr>
        <p:spPr>
          <a:xfrm>
            <a:off x="3702424" y="4210714"/>
            <a:ext cx="5326860" cy="5467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More info on how to use this template at </a:t>
            </a:r>
            <a:r>
              <a:rPr lang="en" sz="10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www.freepptbackgrounds.net/about-us </a:t>
            </a:r>
            <a:br>
              <a:rPr lang="en" sz="10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</a:br>
            <a:br>
              <a:rPr lang="en" sz="10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This template is free to use under </a:t>
            </a:r>
            <a:r>
              <a:rPr lang="en" sz="10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. </a:t>
            </a:r>
            <a:br>
              <a:rPr lang="e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You can keep the Credits slide or mention Free PPT </a:t>
            </a:r>
            <a:r>
              <a:rPr lang="e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Backgrounds.net</a:t>
            </a:r>
            <a:r>
              <a:rPr lang="e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and other resources used in a slide footer.</a:t>
            </a:r>
            <a:endParaRPr sz="10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sz="10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ctrTitle" idx="4294967295"/>
          </p:nvPr>
        </p:nvSpPr>
        <p:spPr>
          <a:xfrm>
            <a:off x="864879" y="1852559"/>
            <a:ext cx="3283527" cy="11686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3600" dirty="0">
                <a:solidFill>
                  <a:schemeClr val="tx1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 YOU!</a:t>
            </a:r>
            <a:endParaRPr sz="1600" dirty="0">
              <a:solidFill>
                <a:schemeClr val="tx1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280" name="Google Shape;280;p35"/>
          <p:cNvSpPr txBox="1">
            <a:spLocks noGrp="1"/>
          </p:cNvSpPr>
          <p:nvPr>
            <p:ph type="subTitle" idx="4294967295"/>
          </p:nvPr>
        </p:nvSpPr>
        <p:spPr>
          <a:xfrm>
            <a:off x="5567082" y="1424462"/>
            <a:ext cx="3462202" cy="22945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Any questions?</a:t>
            </a:r>
            <a:endParaRPr sz="24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Please visit our website </a:t>
            </a:r>
            <a:r>
              <a:rPr lang="e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freepptbackgrounds.net</a:t>
            </a:r>
            <a:endParaRPr lang="en" sz="16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We have thousands of presentation files for you.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en" sz="1600" b="1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Select the one you want.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1">
                    <a:lumMod val="50000"/>
                    <a:lumOff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 Presentation Slides</a:t>
            </a:r>
            <a:endParaRPr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172</Words>
  <Application>Microsoft Macintosh PowerPoint</Application>
  <PresentationFormat>Ekran Gösterisi (16:9)</PresentationFormat>
  <Paragraphs>19</Paragraphs>
  <Slides>3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10" baseType="lpstr">
      <vt:lpstr>Montserrat ExtraBold</vt:lpstr>
      <vt:lpstr>Montserrat Light</vt:lpstr>
      <vt:lpstr>Helvetica Neue Medium</vt:lpstr>
      <vt:lpstr>Helvetica Light</vt:lpstr>
      <vt:lpstr>Helvetica Neue</vt:lpstr>
      <vt:lpstr>Arial</vt:lpstr>
      <vt:lpstr>Juliet template</vt:lpstr>
      <vt:lpstr>THIS IS YOUR  SLIDE TITLE</vt:lpstr>
      <vt:lpstr>INSTRUCTIONS FOR USE</vt:lpstr>
      <vt:lpstr>THANK YOU!</vt:lpstr>
    </vt:vector>
  </TitlesOfParts>
  <Manager/>
  <Company/>
  <LinksUpToDate>false</LinksUpToDate>
  <SharedDoc>false</SharedDoc>
  <HyperlinkBase>https://www.freepptbackgrounds.net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PPT Backgrounds</dc:title>
  <dc:subject>Powerpoint and Google Slides</dc:subject>
  <dc:creator>Freepptbackgrounds.net</dc:creator>
  <cp:keywords>powerpoint, template, google, slide, backgrounds</cp:keywords>
  <dc:description>Download free Powerpoint Backgrounds and Templates</dc:description>
  <cp:lastModifiedBy>Hiko ®</cp:lastModifiedBy>
  <cp:revision>41</cp:revision>
  <dcterms:modified xsi:type="dcterms:W3CDTF">2019-11-12T19:55:15Z</dcterms:modified>
  <cp:category>Powerpoint and Google Slide Templates</cp:category>
</cp:coreProperties>
</file>